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71" r:id="rId2"/>
    <p:sldId id="425" r:id="rId3"/>
    <p:sldId id="423" r:id="rId4"/>
    <p:sldId id="426" r:id="rId5"/>
    <p:sldId id="427" r:id="rId6"/>
    <p:sldId id="430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336" r:id="rId28"/>
  </p:sldIdLst>
  <p:sldSz cx="9144000" cy="6858000" type="screen4x3"/>
  <p:notesSz cx="6805613" cy="9939338"/>
  <p:embeddedFontLst>
    <p:embeddedFont>
      <p:font typeface="나눔고딕" panose="020B0600000101010101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배달의민족 한나체 Pro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4601" autoAdjust="0"/>
  </p:normalViewPr>
  <p:slideViewPr>
    <p:cSldViewPr>
      <p:cViewPr varScale="1">
        <p:scale>
          <a:sx n="83" d="100"/>
          <a:sy n="83" d="100"/>
        </p:scale>
        <p:origin x="16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800" units="cm"/>
          <inkml:channel name="Y" type="integer" max="1350" units="cm"/>
          <inkml:channel name="T" type="integer" max="2.14748E9" units="dev"/>
        </inkml:traceFormat>
        <inkml:channelProperties>
          <inkml:channelProperty channel="X" name="resolution" value="139.53488" units="1/cm"/>
          <inkml:channelProperty channel="Y" name="resolution" value="69.94819" units="1/cm"/>
          <inkml:channelProperty channel="T" name="resolution" value="1" units="1/dev"/>
        </inkml:channelProperties>
      </inkml:inkSource>
      <inkml:timestamp xml:id="ts0" timeString="2021-11-16T08:59:57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13317 6103 0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84486-E9F5-418C-A4FA-109813F89DC4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FDF29-AE46-406A-8711-A2A8335B32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3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5E8F-CD64-402C-841C-57967EA94A69}" type="datetimeFigureOut">
              <a:rPr lang="ko-KR" altLang="en-US" smtClean="0"/>
              <a:pPr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75E8F-CD64-402C-841C-57967EA94A69}" type="datetimeFigureOut">
              <a:rPr lang="ko-KR" altLang="en-US" smtClean="0"/>
              <a:pPr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5589240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파이썬으로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배우는 게임 프로그래밍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6152502"/>
            <a:ext cx="2231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With </a:t>
            </a:r>
            <a:r>
              <a:rPr lang="ko-KR" altLang="en-US" sz="12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 이삭</a:t>
            </a:r>
            <a:endParaRPr lang="ko-KR" altLang="en-US" sz="12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07" y="1124744"/>
            <a:ext cx="74390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나타내기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모듈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만들기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87" r="1018"/>
          <a:stretch/>
        </p:blipFill>
        <p:spPr>
          <a:xfrm>
            <a:off x="251520" y="980728"/>
            <a:ext cx="5472608" cy="51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6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나타내기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모듈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만들기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1" t="1516" r="1131"/>
          <a:stretch/>
        </p:blipFill>
        <p:spPr>
          <a:xfrm>
            <a:off x="251520" y="1052736"/>
            <a:ext cx="4032448" cy="5573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68760"/>
            <a:ext cx="4186458" cy="556689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51520" y="1916832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7544" y="3933056"/>
            <a:ext cx="2232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48064" y="5805264"/>
            <a:ext cx="151216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82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애니메이션 구현하기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5784121" cy="56764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7544" y="1844824"/>
            <a:ext cx="56166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51664" y="1876182"/>
            <a:ext cx="30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이미지를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리스트에담기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39552" y="2420888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340169"/>
            <a:ext cx="30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인덱스번호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나타낼 변수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403648" y="4005064"/>
            <a:ext cx="18722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70543" y="4019471"/>
            <a:ext cx="517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절삭 연산자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(//)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사용해서 프레임 단위 결정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3634" y="5978094"/>
            <a:ext cx="58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프레임을 결정할 숫자 지정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면 사진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  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ex) 20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이면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447" y="5959789"/>
            <a:ext cx="1704711" cy="697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8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703"/>
            <a:ext cx="9168588" cy="549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애니메이션 구현하기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1042" y="2183848"/>
            <a:ext cx="7049270" cy="430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89863" y="2578051"/>
            <a:ext cx="30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이미지를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리스트에담기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1272" y="2899171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39424" y="2818452"/>
            <a:ext cx="30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인덱스번호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나타낼 변수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9779" y="4278072"/>
            <a:ext cx="517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If else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 사용해서 구분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520" y="4123166"/>
            <a:ext cx="3888432" cy="745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1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애니메이션 구현하기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45770"/>
            <a:ext cx="6772275" cy="2733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560" y="2534828"/>
            <a:ext cx="2664296" cy="1254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19872" y="2636912"/>
            <a:ext cx="58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프레임을 결정할 숫자 지정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면 사진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  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ex) 20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이면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983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애니메이션 구현하기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45770"/>
            <a:ext cx="6772275" cy="2733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1560" y="2534828"/>
            <a:ext cx="2664296" cy="1254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19872" y="2636912"/>
            <a:ext cx="585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프레임을 결정할 숫자 지정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면 사진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  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ex) 20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이면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장씩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했을때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프레임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330459"/>
            <a:ext cx="3702252" cy="25001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9752" y="4451219"/>
            <a:ext cx="585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</a:t>
            </a:r>
            <a:r>
              <a:rPr lang="ko-KR" altLang="en-US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에서 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animation</a:t>
            </a:r>
            <a:r>
              <a:rPr lang="ko-KR" altLang="en-US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함수 추가</a:t>
            </a:r>
            <a:endParaRPr lang="ko-KR" altLang="en-US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27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실습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0549" y="1412776"/>
            <a:ext cx="74643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애니메이션 구현하기 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en-US" altLang="ko-KR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std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run, attack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까지 </a:t>
            </a:r>
            <a:r>
              <a:rPr lang="ko-KR" altLang="en-US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구현해보기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응용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왼쪽</a:t>
            </a:r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run,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오른쪽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run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구현하기 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-enemy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애니메이션 구현하기 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460917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47" y="1412776"/>
            <a:ext cx="6706250" cy="4536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등장하기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모듈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만들기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7530" y="1412776"/>
            <a:ext cx="45984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모듈 및 클래스 만들기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이미지를 리스트로 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만들어서 이미지를 그리기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애니메이션 구현하기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602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등장하기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모듈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만들기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512" y="1196752"/>
            <a:ext cx="4598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모듈 및 클래스 만들기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 이미지를 리스트로 만들어서 이미지를 그리기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보스는 애니메이션 효과를 주도록 구성한다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보스의 좌우 움직임을 구현한다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(Upgrade)</a:t>
            </a:r>
            <a:endParaRPr lang="en-US" altLang="ko-KR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994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코드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68"/>
          <a:stretch/>
        </p:blipFill>
        <p:spPr>
          <a:xfrm>
            <a:off x="139056" y="613088"/>
            <a:ext cx="7479122" cy="29523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6" y="3613798"/>
            <a:ext cx="5324008" cy="30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5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움직이기 맵 스크롤</a:t>
            </a:r>
            <a:endParaRPr lang="en-US" altLang="ko-KR" sz="32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82657"/>
            <a:ext cx="2815965" cy="4968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28800"/>
            <a:ext cx="4705544" cy="2537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4503158"/>
            <a:ext cx="2322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횡 스크롤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6165304"/>
            <a:ext cx="2322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종 스크롤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67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Hp</a:t>
            </a:r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Bar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만들기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8397384" cy="496304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55576" y="3861048"/>
            <a:ext cx="3240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55576" y="5939400"/>
            <a:ext cx="54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566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4" y="845423"/>
            <a:ext cx="8268471" cy="5391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Hp</a:t>
            </a:r>
            <a:r>
              <a:rPr lang="en-US" altLang="ko-KR" sz="32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Bar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만들기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11560" y="3933056"/>
            <a:ext cx="38884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1560" y="6210021"/>
            <a:ext cx="54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93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41176" t="817" r="41176" b="48844"/>
          <a:stretch/>
        </p:blipFill>
        <p:spPr>
          <a:xfrm>
            <a:off x="-3060848" y="1412776"/>
            <a:ext cx="8568952" cy="2049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클래스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962389"/>
            <a:ext cx="30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</a:t>
            </a:r>
            <a:r>
              <a:rPr lang="ko-KR" altLang="en-US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에서</a:t>
            </a:r>
            <a:endParaRPr lang="ko-KR" altLang="en-US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8085" y="4187566"/>
            <a:ext cx="30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미사일의 좌표를 담는다</a:t>
            </a:r>
            <a:endParaRPr lang="ko-KR" altLang="en-US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545580"/>
            <a:ext cx="6172200" cy="22193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39552" y="5229199"/>
            <a:ext cx="5832647" cy="1440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56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811542"/>
            <a:ext cx="8568952" cy="4071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클래스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4365104"/>
            <a:ext cx="5112568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80112" y="4437112"/>
            <a:ext cx="4702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미사일의 좌표가 리스트에 </a:t>
            </a:r>
            <a:r>
              <a:rPr lang="ko-KR" altLang="en-US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있을때</a:t>
            </a:r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4869101"/>
            <a:ext cx="47020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미사일에서 리스트 값을 받아서 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화면에 그린다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906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클래스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340768"/>
            <a:ext cx="84249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Ex)</a:t>
            </a:r>
          </a:p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‘s’ 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버튼을 눌렀을 때 </a:t>
            </a:r>
            <a:r>
              <a:rPr lang="ko-KR" altLang="en-US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좌표값이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missile 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리스트에 저장된다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self.missile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 [ [500,300], [400,300], [300, 300] ]</a:t>
            </a:r>
            <a:endParaRPr lang="en-US" altLang="ko-KR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519772" y="2365525"/>
            <a:ext cx="10801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83767" y="2365525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missile[0]</a:t>
            </a:r>
            <a:endParaRPr lang="ko-KR" altLang="en-US" sz="1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997882" y="2379521"/>
            <a:ext cx="1220243" cy="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627543" y="2367163"/>
            <a:ext cx="1224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7924" y="238402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missile[1]</a:t>
            </a:r>
            <a:endParaRPr lang="ko-KR" altLang="en-US" sz="1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1555" y="2371964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missile[2]</a:t>
            </a:r>
            <a:endParaRPr lang="ko-KR" altLang="en-US" sz="1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2742407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미사일을 화면 오른쪽으로 보내기 위해서는</a:t>
            </a:r>
            <a:r>
              <a:rPr lang="en-US" altLang="ko-KR" sz="15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</a:t>
            </a:r>
            <a:r>
              <a:rPr lang="ko-KR" altLang="en-US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좌표값을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바꿔 주어야 한다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3552" y="3111739"/>
            <a:ext cx="727479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self.missile</a:t>
            </a:r>
            <a:r>
              <a:rPr lang="en-US" altLang="ko-KR" sz="1500" spc="4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 [ [500,300], [400,300], [300, 300] ]</a:t>
            </a:r>
          </a:p>
        </p:txBody>
      </p:sp>
      <p:sp>
        <p:nvSpPr>
          <p:cNvPr id="18" name="타원 17"/>
          <p:cNvSpPr/>
          <p:nvPr/>
        </p:nvSpPr>
        <p:spPr>
          <a:xfrm>
            <a:off x="2483767" y="3086146"/>
            <a:ext cx="615313" cy="352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30948" y="3111739"/>
            <a:ext cx="577056" cy="337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539872" y="3120291"/>
            <a:ext cx="632047" cy="314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40177" b="36308"/>
          <a:stretch/>
        </p:blipFill>
        <p:spPr>
          <a:xfrm>
            <a:off x="393552" y="3669679"/>
            <a:ext cx="4759052" cy="1137985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2483768" y="4498608"/>
            <a:ext cx="1152128" cy="370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680012" y="3793209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enumerate 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함수는 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번째에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[500,300] </a:t>
            </a:r>
          </a:p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번째에 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[400,300] </a:t>
            </a:r>
          </a:p>
          <a:p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번째에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[300,300] 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있다고 알려준다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4900857"/>
            <a:ext cx="84249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리스트에 좌표가 있으면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처음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for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문에서  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self.i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=0    </a:t>
            </a:r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self.bxy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=[500,300]</a:t>
            </a: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다음은 </a:t>
            </a:r>
            <a:endParaRPr lang="en-US" altLang="ko-KR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self.i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=1    </a:t>
            </a:r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self.bxy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=[400, 300]</a:t>
            </a: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담긴다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851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클래스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646979"/>
            <a:ext cx="5544616" cy="29415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1520" y="1646979"/>
            <a:ext cx="5832648" cy="2718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52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5544616" cy="2941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쏘기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클래스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9476" y="2109078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self.i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=0    </a:t>
            </a:r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self.bxy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=[500,300]</a:t>
            </a:r>
          </a:p>
          <a:p>
            <a:r>
              <a:rPr lang="en-US" altLang="ko-KR" sz="15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self.bxy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[0] 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값을 </a:t>
            </a:r>
            <a:r>
              <a:rPr lang="en-US" altLang="ko-KR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씩 증가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변화된 값을 다시 미사일에 대입</a:t>
            </a:r>
            <a:endParaRPr lang="en-US" altLang="ko-KR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99592" y="2492896"/>
            <a:ext cx="18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16016" y="3077503"/>
            <a:ext cx="842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미사일 값이 화면 밖으로 나가면 </a:t>
            </a:r>
            <a:endParaRPr lang="en-US" altLang="ko-KR" sz="1500" spc="400" dirty="0" smtClean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5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좌표 값을 삭제</a:t>
            </a:r>
            <a:endParaRPr lang="ko-KR" altLang="en-US" sz="15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133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3185539"/>
            <a:ext cx="324036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33965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76" y="3222492"/>
            <a:ext cx="2016224" cy="2881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234299"/>
            <a:ext cx="2016224" cy="2881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4217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움직이기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91880" y="3210357"/>
            <a:ext cx="2044696" cy="2905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1732430"/>
            <a:ext cx="309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두 장의 사진을 이용해서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영역에 사진을 그리고 </a:t>
            </a:r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반복해서 그려준다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9781" y="4432229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1892" y="150159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background2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796136" y="134076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724128" y="423639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3808" y="306571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(0,0)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9370" y="141225"/>
            <a:ext cx="115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</a:t>
            </a:r>
            <a:r>
              <a:rPr lang="en-US" altLang="ko-KR" sz="12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화면의 높이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026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움직이기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9781" y="4432229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1892" y="150159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background2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796136" y="134076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724128" y="423639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3808" y="306571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(0,0)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9370" y="141225"/>
            <a:ext cx="115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</a:t>
            </a:r>
            <a:r>
              <a:rPr lang="en-US" altLang="ko-KR" sz="12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화면의 높이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09703" y="1051918"/>
            <a:ext cx="2021402" cy="5762276"/>
            <a:chOff x="3509703" y="1051918"/>
            <a:chExt cx="2021402" cy="576227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9703" y="1051918"/>
              <a:ext cx="2016224" cy="28811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4881" y="3933056"/>
              <a:ext cx="2016224" cy="2881138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3491880" y="3210357"/>
            <a:ext cx="2044696" cy="2905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36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움직이기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9781" y="494116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background2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796136" y="134076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724128" y="4236398"/>
            <a:ext cx="613645" cy="3916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43808" y="306571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(0,0)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9370" y="141225"/>
            <a:ext cx="1156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</a:t>
            </a:r>
            <a:r>
              <a:rPr lang="en-US" altLang="ko-KR" sz="12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화면의 높이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9781" y="145756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background1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515174" y="399108"/>
            <a:ext cx="2021402" cy="5762276"/>
            <a:chOff x="3509703" y="1051918"/>
            <a:chExt cx="2021402" cy="576227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9703" y="1051918"/>
              <a:ext cx="2016224" cy="288113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4881" y="3933056"/>
              <a:ext cx="2016224" cy="2881138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3491880" y="3210357"/>
            <a:ext cx="2044696" cy="2905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4794120" y="2197080"/>
              <a:ext cx="360" cy="36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4760" y="2187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765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567178"/>
            <a:ext cx="3707904" cy="3581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횡 스크롤 맵 움직이기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74" r="1907"/>
          <a:stretch/>
        </p:blipFill>
        <p:spPr>
          <a:xfrm>
            <a:off x="107505" y="980728"/>
            <a:ext cx="4968552" cy="51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움직이기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3887071" cy="31683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96752"/>
            <a:ext cx="4032448" cy="48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5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9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나타내기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916832"/>
            <a:ext cx="2592288" cy="370432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1196752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 밖에서 적이 출현 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하도록 디자인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512" y="2636912"/>
            <a:ext cx="2664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일정한 위치에서 적이 나타내도록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임의의 위치에서 적이 나타나도록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059832" y="5805264"/>
            <a:ext cx="2592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455876" y="5877272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사진의 가로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19309" y="940632"/>
            <a:ext cx="1132811" cy="792088"/>
            <a:chOff x="3014169" y="980728"/>
            <a:chExt cx="1132811" cy="792088"/>
          </a:xfrm>
        </p:grpSpPr>
        <p:grpSp>
          <p:nvGrpSpPr>
            <p:cNvPr id="21" name="그룹 20"/>
            <p:cNvGrpSpPr/>
            <p:nvPr/>
          </p:nvGrpSpPr>
          <p:grpSpPr>
            <a:xfrm>
              <a:off x="3040515" y="1115118"/>
              <a:ext cx="1080120" cy="657698"/>
              <a:chOff x="3040515" y="1115118"/>
              <a:chExt cx="1080120" cy="65769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32" y="1115118"/>
                <a:ext cx="1060803" cy="6576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3040515" y="1115118"/>
                <a:ext cx="1080120" cy="6576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>
              <a:off x="3014169" y="980728"/>
              <a:ext cx="113281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2898544" y="449380"/>
            <a:ext cx="1132811" cy="792088"/>
            <a:chOff x="3014169" y="980728"/>
            <a:chExt cx="1132811" cy="792088"/>
          </a:xfrm>
        </p:grpSpPr>
        <p:grpSp>
          <p:nvGrpSpPr>
            <p:cNvPr id="27" name="그룹 26"/>
            <p:cNvGrpSpPr/>
            <p:nvPr/>
          </p:nvGrpSpPr>
          <p:grpSpPr>
            <a:xfrm>
              <a:off x="3040515" y="1115118"/>
              <a:ext cx="1080120" cy="657698"/>
              <a:chOff x="3040515" y="1115118"/>
              <a:chExt cx="1080120" cy="657698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32" y="1115118"/>
                <a:ext cx="1060803" cy="657698"/>
              </a:xfrm>
              <a:prstGeom prst="rect">
                <a:avLst/>
              </a:prstGeom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3040515" y="1115118"/>
                <a:ext cx="1080120" cy="6576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화살표 연결선 27"/>
            <p:cNvCxnSpPr/>
            <p:nvPr/>
          </p:nvCxnSpPr>
          <p:spPr>
            <a:xfrm>
              <a:off x="3014169" y="980728"/>
              <a:ext cx="113281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4636825" y="655305"/>
            <a:ext cx="1238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가로 길이</a:t>
            </a:r>
            <a:endParaRPr lang="en-US" altLang="ko-KR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382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6064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나타내기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 모듈 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만들기</a:t>
            </a:r>
            <a:r>
              <a:rPr lang="en-US" altLang="ko-KR" sz="32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1196752"/>
            <a:ext cx="4320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임의의 위치에서 적이 나타나기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모듈 과 </a:t>
            </a:r>
            <a:r>
              <a:rPr lang="en-US" altLang="ko-KR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randrange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함수를 사용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2276872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random.randrange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(1, 10) 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 ~ 9 </a:t>
            </a:r>
            <a:r>
              <a:rPr lang="ko-KR" altLang="en-US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까지 중 임의의 숫자를 반환한다</a:t>
            </a:r>
            <a:r>
              <a:rPr lang="en-US" altLang="ko-KR" dirty="0" smtClean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endParaRPr lang="en-US" altLang="ko-KR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207202"/>
            <a:ext cx="2592288" cy="370432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5724128" y="6095634"/>
            <a:ext cx="2592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0172" y="6167642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 사진의 가로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724855" y="1211529"/>
            <a:ext cx="1132811" cy="792088"/>
            <a:chOff x="3014169" y="980728"/>
            <a:chExt cx="1132811" cy="7920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040515" y="1115118"/>
              <a:ext cx="1080120" cy="657698"/>
              <a:chOff x="3040515" y="1115118"/>
              <a:chExt cx="1080120" cy="657698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32" y="1115118"/>
                <a:ext cx="1060803" cy="6576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3040515" y="1115118"/>
                <a:ext cx="1080120" cy="6576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8" name="직선 화살표 연결선 17"/>
            <p:cNvCxnSpPr/>
            <p:nvPr/>
          </p:nvCxnSpPr>
          <p:spPr>
            <a:xfrm>
              <a:off x="3014169" y="980728"/>
              <a:ext cx="113281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120172" y="831745"/>
            <a:ext cx="292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0~</a:t>
            </a:r>
            <a:r>
              <a:rPr lang="ko-KR" altLang="en-US" sz="14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배경사진가로</a:t>
            </a:r>
            <a:r>
              <a:rPr lang="en-US" altLang="ko-KR" sz="1400" spc="400" dirty="0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en-US" sz="14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적가로</a:t>
            </a:r>
            <a:endParaRPr lang="ko-KR" altLang="en-US" sz="14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862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7558</TotalTime>
  <Words>542</Words>
  <Application>Microsoft Office PowerPoint</Application>
  <PresentationFormat>화면 슬라이드 쇼(4:3)</PresentationFormat>
  <Paragraphs>121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</vt:lpstr>
      <vt:lpstr>Arial</vt:lpstr>
      <vt:lpstr>맑은 고딕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212</cp:revision>
  <dcterms:created xsi:type="dcterms:W3CDTF">2011-09-01T16:09:17Z</dcterms:created>
  <dcterms:modified xsi:type="dcterms:W3CDTF">2022-10-14T11:06:18Z</dcterms:modified>
</cp:coreProperties>
</file>